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774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F1ACEA-ADF8-48F6-A958-CD2EAD9E7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C94BC2-BB9E-4BE9-B2FF-987A4F8AF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A4691C-8399-4925-BAFF-D76DA8095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3647-2A39-424E-9034-D72D89787B16}" type="datetimeFigureOut">
              <a:rPr lang="zh-TW" altLang="en-US" smtClean="0"/>
              <a:t>2022/11/8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C308C7-C769-47DE-93C0-92417E4E7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A67BB2-B913-4992-B6FA-44DBEDB0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1B73-F875-4D3F-B92D-E75BFFE445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578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4FBCA6-9C37-4129-8BB0-16634562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6F8F502-0BB8-4AF5-A988-6C73416AB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0C311E-17A7-455E-8728-C33F4AF74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3647-2A39-424E-9034-D72D89787B16}" type="datetimeFigureOut">
              <a:rPr lang="zh-TW" altLang="en-US" smtClean="0"/>
              <a:t>2022/11/8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7C3B4B-EE6A-4F70-AC96-BBD1C1785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7EC395-798C-4F3D-8FB7-8DFB9233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1B73-F875-4D3F-B92D-E75BFFE445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048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2B1A08B-087E-435C-8959-C34FA6475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503ADE4-0FD0-4AF3-9A2D-01F6C3EB9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F00E61-367D-4E1A-8742-C8AF5C12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3647-2A39-424E-9034-D72D89787B16}" type="datetimeFigureOut">
              <a:rPr lang="zh-TW" altLang="en-US" smtClean="0"/>
              <a:t>2022/11/8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D524ED-E463-4436-AC18-A7999F0C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0EFF91-8076-407D-BFB9-AD9077D5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1B73-F875-4D3F-B92D-E75BFFE445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28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BCA8CA-06EE-40F8-A9AE-F55D486C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F904FE-FE47-44CF-84F0-9234ED822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504CDC-8C81-40EF-AAF3-F82965F49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3647-2A39-424E-9034-D72D89787B16}" type="datetimeFigureOut">
              <a:rPr lang="zh-TW" altLang="en-US" smtClean="0"/>
              <a:t>2022/11/8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A719CA-37A6-4E2B-9D33-82D7DAC70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86B565-D807-4E59-B606-76971D52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1B73-F875-4D3F-B92D-E75BFFE445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8699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479476-D400-4435-9AD8-E73E36BB8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A6A8D3-BE10-498D-9506-A60473660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C732F1-B831-410B-9151-612506CF4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3647-2A39-424E-9034-D72D89787B16}" type="datetimeFigureOut">
              <a:rPr lang="zh-TW" altLang="en-US" smtClean="0"/>
              <a:t>2022/11/8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109742-887C-4BA7-A790-67ABB15D8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FF67A6-B917-4A7A-9F44-30B202C2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1B73-F875-4D3F-B92D-E75BFFE445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1912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873399-0196-4C86-A449-4B5C6065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9F5856-9528-45BC-B429-8D42DAA7D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2E55C25-E93B-4B4B-9DB3-459B13132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8E7210-8ADA-401A-A424-9B2188535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3647-2A39-424E-9034-D72D89787B16}" type="datetimeFigureOut">
              <a:rPr lang="zh-TW" altLang="en-US" smtClean="0"/>
              <a:t>2022/11/8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18B66C-1B8C-407F-83A5-23376EB9B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5E0D3F3-5576-402D-BCE2-D4A9916C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1B73-F875-4D3F-B92D-E75BFFE445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9631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28F0EA-70B5-456B-A88D-BB1EF4FB5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C1F070-90E4-4F63-BBFE-EED8E5481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7DC6E1-E019-43CF-9308-808DB8CF8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4A0326D-C130-49AB-B0A8-009407FE7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7F988B0-8070-4840-9ED2-C6AACC9C10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B0D4FA2-1A33-4956-B679-C6F9107A3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3647-2A39-424E-9034-D72D89787B16}" type="datetimeFigureOut">
              <a:rPr lang="zh-TW" altLang="en-US" smtClean="0"/>
              <a:t>2022/11/8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1A9C2BB-064A-4545-A39E-236610D8D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89E904E-EE1F-4D0D-91DE-FA3D304A8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1B73-F875-4D3F-B92D-E75BFFE445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7181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B9942-3DDB-4FF7-AC30-2E609CEA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9B3C265-2CC3-43B4-8AEE-1B052DFA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3647-2A39-424E-9034-D72D89787B16}" type="datetimeFigureOut">
              <a:rPr lang="zh-TW" altLang="en-US" smtClean="0"/>
              <a:t>2022/11/8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E4A83D0-0291-4387-A443-C195E008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B20CD0-92CE-408B-94F9-855F73EE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1B73-F875-4D3F-B92D-E75BFFE445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1480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D8312C0-93E0-47BF-BA67-F7552248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3647-2A39-424E-9034-D72D89787B16}" type="datetimeFigureOut">
              <a:rPr lang="zh-TW" altLang="en-US" smtClean="0"/>
              <a:t>2022/11/8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8C08EE1-188A-434E-83B4-8D035C4C7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BB5793-AB78-4467-92C0-C7A8F4F79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1B73-F875-4D3F-B92D-E75BFFE445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47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0470D3-3DCD-41D5-A56C-5980676E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39F62-C57B-4D86-8809-0ED2E2A23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E99C81-4DB5-452B-A482-C80F9C403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F1FCC65-84DD-4727-A952-BCF67A5A4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3647-2A39-424E-9034-D72D89787B16}" type="datetimeFigureOut">
              <a:rPr lang="zh-TW" altLang="en-US" smtClean="0"/>
              <a:t>2022/11/8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0357A18-1C21-4C97-B5CF-7E81D869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2946280-7B82-4D32-AF43-F2E4B6F96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1B73-F875-4D3F-B92D-E75BFFE445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71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99EB15-7AB9-483B-9866-5D6064EB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0B653A9-657A-4134-BB11-E34A814FBA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EF5DF0-139C-4A48-8E2E-C1E78CF09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B78919-53B8-4225-8AA4-B1914F0B3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3647-2A39-424E-9034-D72D89787B16}" type="datetimeFigureOut">
              <a:rPr lang="zh-TW" altLang="en-US" smtClean="0"/>
              <a:t>2022/11/8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A69FA0A-1BC2-4797-881B-0A78E92CA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E1824A-BFF2-4AC2-9BCF-7209F42E4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41B73-F875-4D3F-B92D-E75BFFE445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0522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FD5464D-1B5A-4715-A31C-660A3570F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8B33CD-FB8F-4FE3-B85C-0E0A4FB67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4AEF3B-A454-424E-8F9A-1F0F040D0C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E3647-2A39-424E-9034-D72D89787B16}" type="datetimeFigureOut">
              <a:rPr lang="zh-TW" altLang="en-US" smtClean="0"/>
              <a:t>2022/11/8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A9E55A-CF20-41E2-9496-FF2807DA3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1A950D-673C-4F47-8979-4A8456EBE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41B73-F875-4D3F-B92D-E75BFFE445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55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76C8D63-8B72-4F8C-935F-E1A67C01E3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" r="8630" b="1404"/>
          <a:stretch/>
        </p:blipFill>
        <p:spPr>
          <a:xfrm>
            <a:off x="5852803" y="1709530"/>
            <a:ext cx="3778216" cy="2396566"/>
          </a:xfrm>
          <a:prstGeom prst="rect">
            <a:avLst/>
          </a:prstGeom>
          <a:ln w="635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523CF59-D115-421E-84BD-685EA570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1" t="11884" r="20606" b="17971"/>
          <a:stretch/>
        </p:blipFill>
        <p:spPr>
          <a:xfrm>
            <a:off x="1857273" y="1709530"/>
            <a:ext cx="3778216" cy="2405270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4022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54F558D-84B1-4490-A066-87ADD415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390" y="1493790"/>
            <a:ext cx="6837483" cy="374384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FD9A442-0CF3-4D5F-9AE9-AC81D79E3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410" y="1493790"/>
            <a:ext cx="3029373" cy="374384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255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3E47C6F-9858-4AE7-A89D-FD9819C70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156" y="972378"/>
            <a:ext cx="5679688" cy="491324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1764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6098D4F-398A-499E-8633-F555404E9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828" y="1182029"/>
            <a:ext cx="6058344" cy="449394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580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0/0f/Droste_cacao_100gr_blikje%2C_foto_02.JPG/800px-Droste_cacao_100gr_blikje%2C_foto_02.JPG">
            <a:extLst>
              <a:ext uri="{FF2B5EF4-FFF2-40B4-BE49-F238E27FC236}">
                <a16:creationId xmlns:a16="http://schemas.microsoft.com/office/drawing/2014/main" id="{CE4DA7DA-FF9A-449A-8129-67D34D550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3" t="21654" r="18892" b="9321"/>
          <a:stretch/>
        </p:blipFill>
        <p:spPr bwMode="auto">
          <a:xfrm>
            <a:off x="1431443" y="1181456"/>
            <a:ext cx="2534271" cy="404216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D6AF58E-81D3-42E4-8F30-A6EAC753A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1" t="19566" r="27935" b="5652"/>
          <a:stretch/>
        </p:blipFill>
        <p:spPr>
          <a:xfrm>
            <a:off x="4134678" y="1181456"/>
            <a:ext cx="6149411" cy="404216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8412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63835F0-A817-4068-B471-FB9FD67F6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77" y="964095"/>
            <a:ext cx="7270890" cy="359796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1619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b/ba/Cutting_girl_1c_1.jpg/450px-Cutting_girl_1c_1.jpg">
            <a:extLst>
              <a:ext uri="{FF2B5EF4-FFF2-40B4-BE49-F238E27FC236}">
                <a16:creationId xmlns:a16="http://schemas.microsoft.com/office/drawing/2014/main" id="{8C58E8D9-AE1F-4F0A-BFE1-EA900BB6A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016" y="998331"/>
            <a:ext cx="3332922" cy="444389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6E6469E-D31C-4547-8DE1-902082FDF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29"/>
          <a:stretch/>
        </p:blipFill>
        <p:spPr>
          <a:xfrm>
            <a:off x="4925989" y="998331"/>
            <a:ext cx="3014903" cy="444389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988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149EDA9-3D0D-4FB3-8D96-DD2FA9D98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98" y="993913"/>
            <a:ext cx="7194562" cy="254441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386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5562F246-B6CE-4334-8277-3EBC7F007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40" y="2669651"/>
            <a:ext cx="2309296" cy="151869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5CAD6BE-50F5-47C7-95DF-80F51771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536" y="2669651"/>
            <a:ext cx="1644928" cy="151869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BFFAED7-9054-43CE-A439-8ACE41B90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745" y="2669651"/>
            <a:ext cx="1426096" cy="151869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BD51401-0AA6-4FE6-BD3A-41B3BCA43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417" y="2669651"/>
            <a:ext cx="1386543" cy="150748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4262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0</Words>
  <Application>Microsoft Office PowerPoint</Application>
  <PresentationFormat>寬螢幕</PresentationFormat>
  <Paragraphs>0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16</cp:revision>
  <dcterms:created xsi:type="dcterms:W3CDTF">2022-10-31T13:53:42Z</dcterms:created>
  <dcterms:modified xsi:type="dcterms:W3CDTF">2022-11-07T16:34:23Z</dcterms:modified>
</cp:coreProperties>
</file>